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gif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1643050"/>
            <a:ext cx="692948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Людина починається </a:t>
            </a:r>
          </a:p>
          <a:p>
            <a:pPr algn="ctr"/>
            <a:r>
              <a:rPr lang="uk-UA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добра “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7" descr="C:\Documents and Settings\Admin\Мои документы\507545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8383" y="0"/>
            <a:ext cx="2325617" cy="2395560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Мои документы\romashka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500438"/>
            <a:ext cx="3219450" cy="3095625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Мои документы\romashka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064161">
            <a:off x="668810" y="4240716"/>
            <a:ext cx="2533960" cy="25339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00562" y="214290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     Добра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485776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– 4 класи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585789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Підготувала: ЗВР Кравченко Л.І.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14480" y="1714488"/>
            <a:ext cx="6972320" cy="51435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всміхнуся сонечку: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Здрастуй, золоте!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всміхнуся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квіточці-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Хай вона цвіте!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всміхнуся дощику: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Лийся, мов з відра!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Друзям усміхнуся –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Зичу їм добра!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Admin\Мои документы\рав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14686"/>
            <a:ext cx="1285884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4" descr="C:\Documents and Settings\Admin\Мои документы\укцй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5214950"/>
            <a:ext cx="132397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Documents and Settings\Admin\Мои документы\нрол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429264"/>
            <a:ext cx="1333499" cy="12904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 descr="C:\Documents and Settings\Admin\Мои документы\507545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-142900"/>
            <a:ext cx="2325617" cy="2395560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Мои документы\507545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142852"/>
            <a:ext cx="1695450" cy="122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2071678"/>
            <a:ext cx="6643734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Прислів'я 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добро добром платять.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 перемагає зло.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Хто людям добра бажає, той і сам його має.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8" descr="C:\Documents and Settings\Admin\Мои документы\50754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14290"/>
            <a:ext cx="1695450" cy="122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1500174"/>
            <a:ext cx="6500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rgbClr val="7030A0"/>
                </a:solidFill>
              </a:rPr>
              <a:t>Добро</a:t>
            </a:r>
            <a:endParaRPr lang="ru-RU" sz="88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357554" y="2786058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822033" y="317896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43504" y="2786058"/>
            <a:ext cx="164307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14480" y="3571876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Сонце     мама    радість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Мои документы\507545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071942"/>
            <a:ext cx="2533650" cy="260985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рпкеу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572007"/>
            <a:ext cx="2643206" cy="1982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Documents and Settings\Admin\Мои документы\пть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572008"/>
            <a:ext cx="1357322" cy="1920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8" descr="C:\Documents and Settings\Admin\Мои документы\507545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14290"/>
            <a:ext cx="2571768" cy="1863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1714488"/>
            <a:ext cx="6500858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В.Сухомлинський</a:t>
            </a:r>
          </a:p>
          <a:p>
            <a:pPr algn="ctr"/>
            <a:r>
              <a:rPr lang="uk-UA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Найкрасивіша мама ”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Мои документы\прь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429000"/>
            <a:ext cx="10763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Admin\Мои документы\ьбю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429000"/>
            <a:ext cx="10763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Documents and Settings\Admin\Мои документы\ьорпе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5072074"/>
            <a:ext cx="10763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Documents and Settings\Admin\Мои документы\пам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5072074"/>
            <a:ext cx="10763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C:\Documents and Settings\Admin\Мои документы\льо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429000"/>
            <a:ext cx="10477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 descr="C:\Documents and Settings\Admin\Мои документы\лдбо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072074"/>
            <a:ext cx="10763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4" name="Picture 12" descr="C:\Documents and Settings\Admin\Мои документы\енро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214290"/>
            <a:ext cx="1619252" cy="1734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5" name="Picture 13" descr="C:\Documents and Settings\Admin\Мои документы\авпе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84" y="3429000"/>
            <a:ext cx="8572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6" name="Picture 14" descr="C:\Documents and Settings\Admin\Мои документы\вми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28794" y="5072074"/>
            <a:ext cx="10763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7" name="Picture 15" descr="C:\Documents and Settings\Admin\Мои документы\вами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72330" y="3429000"/>
            <a:ext cx="101917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8" name="Picture 16" descr="C:\Documents and Settings\Admin\Мои документы\авк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428604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91" name="Picture 19" descr="C:\Documents and Settings\Admin\Мои документы\romashki_18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20" y="4643446"/>
            <a:ext cx="1714490" cy="2015825"/>
          </a:xfrm>
          <a:prstGeom prst="rect">
            <a:avLst/>
          </a:prstGeom>
          <a:noFill/>
        </p:spPr>
      </p:pic>
      <p:pic>
        <p:nvPicPr>
          <p:cNvPr id="3092" name="Picture 20" descr="C:\Documents and Settings\Admin\Мои документы\romashki_35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929454" y="4857760"/>
            <a:ext cx="1823630" cy="1866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642918"/>
            <a:ext cx="714380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</a:t>
            </a:r>
          </a:p>
          <a:p>
            <a:r>
              <a:rPr lang="uk-UA" b="1" dirty="0" smtClean="0">
                <a:ln w="50800"/>
                <a:solidFill>
                  <a:srgbClr val="006600"/>
                </a:solidFill>
              </a:rPr>
              <a:t>                                                           </a:t>
            </a:r>
          </a:p>
          <a:p>
            <a:r>
              <a:rPr lang="uk-UA" sz="3600" b="1" dirty="0" smtClean="0">
                <a:ln w="50800"/>
                <a:solidFill>
                  <a:srgbClr val="006600"/>
                </a:solidFill>
              </a:rPr>
              <a:t>                            Закінчити речення:  </a:t>
            </a:r>
          </a:p>
          <a:p>
            <a:endParaRPr lang="uk-UA" b="1" dirty="0" smtClean="0">
              <a:ln w="50800"/>
              <a:solidFill>
                <a:srgbClr val="FF0000"/>
              </a:solidFill>
            </a:endParaRPr>
          </a:p>
          <a:p>
            <a:r>
              <a:rPr lang="uk-UA" sz="5400" b="1" dirty="0" smtClean="0">
                <a:ln w="50800"/>
                <a:solidFill>
                  <a:srgbClr val="FF0000"/>
                </a:solidFill>
              </a:rPr>
              <a:t>   “ Мені добре, коли…”</a:t>
            </a:r>
          </a:p>
          <a:p>
            <a:r>
              <a:rPr lang="uk-UA" sz="5400" b="1" dirty="0" smtClean="0">
                <a:ln w="50800"/>
                <a:solidFill>
                  <a:srgbClr val="FF0000"/>
                </a:solidFill>
              </a:rPr>
              <a:t>      </a:t>
            </a:r>
            <a:r>
              <a:rPr lang="uk-UA" sz="5400" b="1" dirty="0" smtClean="0">
                <a:ln w="50800"/>
                <a:solidFill>
                  <a:srgbClr val="006600"/>
                </a:solidFill>
              </a:rPr>
              <a:t>В.Сухомлинський </a:t>
            </a:r>
          </a:p>
          <a:p>
            <a:r>
              <a:rPr lang="uk-UA" sz="5400" b="1" dirty="0" smtClean="0">
                <a:ln w="50800"/>
                <a:solidFill>
                  <a:srgbClr val="006600"/>
                </a:solidFill>
              </a:rPr>
              <a:t>        “ Добре слово ” </a:t>
            </a:r>
            <a:endParaRPr lang="ru-RU" sz="5400" b="1" dirty="0">
              <a:ln w="50800"/>
              <a:solidFill>
                <a:srgbClr val="006600"/>
              </a:solidFill>
            </a:endParaRPr>
          </a:p>
        </p:txBody>
      </p:sp>
      <p:pic>
        <p:nvPicPr>
          <p:cNvPr id="4098" name="Picture 2" descr="C:\Documents and Settings\Admin\Мои документы\дло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494"/>
            <a:ext cx="2714644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Admin\Мои документы\олб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85728"/>
            <a:ext cx="1690686" cy="1268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Documents and Settings\Admin\Мои документы\длп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929184"/>
            <a:ext cx="2841789" cy="1928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Documents and Settings\Admin\Мои документы\тор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429132"/>
            <a:ext cx="2714644" cy="2035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FFFF00">
                <a:alpha val="9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2852"/>
            <a:ext cx="444338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В.Сухомлинський  </a:t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 Покинуте кошенятко ”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Documents and Settings\Admin\Мои документы\рнп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9699" y="1142984"/>
            <a:ext cx="2987061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Мои документы\рпсч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143248"/>
            <a:ext cx="1619248" cy="1214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Documents and Settings\Admin\Мои документы\роь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000372"/>
            <a:ext cx="129159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643042" y="242886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Суниці для Наталі ”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5" name="Picture 5" descr="C:\Documents and Settings\Admin\Мои документы\орь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286124"/>
            <a:ext cx="2628918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dmin\Рабочий стол\ців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571744"/>
            <a:ext cx="1485902" cy="176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4282" y="5072074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добрими і чуйними до людей!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FFFF00">
                <a:alpha val="9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928670"/>
            <a:ext cx="4000528" cy="1285884"/>
          </a:xfrm>
        </p:spPr>
        <p:txBody>
          <a:bodyPr>
            <a:normAutofit/>
          </a:bodyPr>
          <a:lstStyle/>
          <a:p>
            <a:pPr algn="l"/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Милосердя          доброта</a:t>
            </a:r>
            <a:b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Ввічливість         справедливість</a:t>
            </a:r>
            <a:b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щедрість              дружба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Admin\Мои документы\romashki_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85728"/>
            <a:ext cx="1343025" cy="154305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romashki_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2928934"/>
            <a:ext cx="2676525" cy="3514725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romashka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0673" y="3143248"/>
            <a:ext cx="3665222" cy="3524253"/>
          </a:xfrm>
          <a:prstGeom prst="rect">
            <a:avLst/>
          </a:prstGeom>
          <a:noFill/>
        </p:spPr>
      </p:pic>
      <p:pic>
        <p:nvPicPr>
          <p:cNvPr id="8" name="Picture 18" descr="C:\Documents and Settings\Admin\Мои документы\bukety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66"/>
            <a:ext cx="3994613" cy="6215082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Мои документы\romashka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071678"/>
            <a:ext cx="2447925" cy="20193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868" y="285728"/>
            <a:ext cx="450059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КВІТИ ДОБРОТИ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90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Я всміхнуся сонечку: - Здрастуй, золоте! Я всміхнуся квіточці- - Хай вона цвіте! Я всміхнуся дощику: - Лийся, мов з відра! Друзям усміхнуся – Зичу їм добра! </vt:lpstr>
      <vt:lpstr>Слайд 3</vt:lpstr>
      <vt:lpstr>Слайд 4</vt:lpstr>
      <vt:lpstr>Слайд 5</vt:lpstr>
      <vt:lpstr>Слайд 6</vt:lpstr>
      <vt:lpstr>В.Сухомлинський    “ Покинуте кошенятко ”</vt:lpstr>
      <vt:lpstr>Милосердя          доброта Ввічливість         справедливість щедрість              дружба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User</cp:lastModifiedBy>
  <cp:revision>20</cp:revision>
  <dcterms:created xsi:type="dcterms:W3CDTF">2012-05-18T13:41:25Z</dcterms:created>
  <dcterms:modified xsi:type="dcterms:W3CDTF">2013-09-22T18:06:21Z</dcterms:modified>
</cp:coreProperties>
</file>